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75F2-A213-4FAD-8325-68DDDB2D4563}" type="datetimeFigureOut">
              <a:rPr lang="fr-FR" smtClean="0"/>
              <a:pPr/>
              <a:t>24/11/2014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159C-E8C8-4887-93A1-8F941391DD4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75F2-A213-4FAD-8325-68DDDB2D4563}" type="datetimeFigureOut">
              <a:rPr lang="fr-FR" smtClean="0"/>
              <a:pPr/>
              <a:t>24/11/2014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159C-E8C8-4887-93A1-8F941391DD4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75F2-A213-4FAD-8325-68DDDB2D4563}" type="datetimeFigureOut">
              <a:rPr lang="fr-FR" smtClean="0"/>
              <a:pPr/>
              <a:t>24/11/2014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159C-E8C8-4887-93A1-8F941391DD4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75F2-A213-4FAD-8325-68DDDB2D4563}" type="datetimeFigureOut">
              <a:rPr lang="fr-FR" smtClean="0"/>
              <a:pPr/>
              <a:t>24/11/2014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159C-E8C8-4887-93A1-8F941391DD4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75F2-A213-4FAD-8325-68DDDB2D4563}" type="datetimeFigureOut">
              <a:rPr lang="fr-FR" smtClean="0"/>
              <a:pPr/>
              <a:t>24/11/2014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159C-E8C8-4887-93A1-8F941391DD4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75F2-A213-4FAD-8325-68DDDB2D4563}" type="datetimeFigureOut">
              <a:rPr lang="fr-FR" smtClean="0"/>
              <a:pPr/>
              <a:t>24/11/2014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159C-E8C8-4887-93A1-8F941391DD4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75F2-A213-4FAD-8325-68DDDB2D4563}" type="datetimeFigureOut">
              <a:rPr lang="fr-FR" smtClean="0"/>
              <a:pPr/>
              <a:t>24/11/2014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159C-E8C8-4887-93A1-8F941391DD4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75F2-A213-4FAD-8325-68DDDB2D4563}" type="datetimeFigureOut">
              <a:rPr lang="fr-FR" smtClean="0"/>
              <a:pPr/>
              <a:t>24/11/2014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159C-E8C8-4887-93A1-8F941391DD4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75F2-A213-4FAD-8325-68DDDB2D4563}" type="datetimeFigureOut">
              <a:rPr lang="fr-FR" smtClean="0"/>
              <a:pPr/>
              <a:t>24/11/2014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159C-E8C8-4887-93A1-8F941391DD4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75F2-A213-4FAD-8325-68DDDB2D4563}" type="datetimeFigureOut">
              <a:rPr lang="fr-FR" smtClean="0"/>
              <a:pPr/>
              <a:t>24/11/2014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159C-E8C8-4887-93A1-8F941391DD4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75F2-A213-4FAD-8325-68DDDB2D4563}" type="datetimeFigureOut">
              <a:rPr lang="fr-FR" smtClean="0"/>
              <a:pPr/>
              <a:t>24/11/2014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266159C-E8C8-4887-93A1-8F941391DD4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37675F2-A213-4FAD-8325-68DDDB2D4563}" type="datetimeFigureOut">
              <a:rPr lang="fr-FR" smtClean="0"/>
              <a:pPr/>
              <a:t>24/11/2014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266159C-E8C8-4887-93A1-8F941391DD4D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Sortie des internes du </a:t>
            </a:r>
            <a:r>
              <a:rPr lang="fr-FR" dirty="0" err="1" smtClean="0"/>
              <a:t>Week-End</a:t>
            </a:r>
            <a:r>
              <a:rPr lang="fr-FR" dirty="0" smtClean="0"/>
              <a:t> au Motu Nono (</a:t>
            </a:r>
            <a:r>
              <a:rPr lang="fr-FR" dirty="0" err="1" smtClean="0"/>
              <a:t>Afaahiti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Samedi 22 Novembre 2014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Un îlot aux allures paradisiaques…</a:t>
            </a:r>
            <a:endParaRPr lang="fr-FR" dirty="0"/>
          </a:p>
        </p:txBody>
      </p:sp>
      <p:pic>
        <p:nvPicPr>
          <p:cNvPr id="4" name="Espace réservé du contenu 3" descr="DSCN178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285860"/>
            <a:ext cx="4143404" cy="2643206"/>
          </a:xfrm>
        </p:spPr>
      </p:pic>
      <p:pic>
        <p:nvPicPr>
          <p:cNvPr id="5" name="Image 4" descr="DSCN17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1285860"/>
            <a:ext cx="4167185" cy="2643206"/>
          </a:xfrm>
          <a:prstGeom prst="rect">
            <a:avLst/>
          </a:prstGeom>
        </p:spPr>
      </p:pic>
      <p:pic>
        <p:nvPicPr>
          <p:cNvPr id="6" name="Image 5" descr="DSCN178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4071942"/>
            <a:ext cx="4167185" cy="2571744"/>
          </a:xfrm>
          <a:prstGeom prst="rect">
            <a:avLst/>
          </a:prstGeom>
        </p:spPr>
      </p:pic>
      <p:pic>
        <p:nvPicPr>
          <p:cNvPr id="7" name="Image 6" descr="DSCN178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4071942"/>
            <a:ext cx="4143404" cy="2571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Sur la plage, d’autres se reposent…</a:t>
            </a:r>
            <a:endParaRPr lang="fr-FR" dirty="0"/>
          </a:p>
        </p:txBody>
      </p:sp>
      <p:pic>
        <p:nvPicPr>
          <p:cNvPr id="4" name="Espace réservé du contenu 3" descr="DSCN177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1214422"/>
            <a:ext cx="4214842" cy="2643206"/>
          </a:xfrm>
        </p:spPr>
      </p:pic>
      <p:pic>
        <p:nvPicPr>
          <p:cNvPr id="5" name="Image 4" descr="DSCN17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1214422"/>
            <a:ext cx="4214842" cy="2643206"/>
          </a:xfrm>
          <a:prstGeom prst="rect">
            <a:avLst/>
          </a:prstGeom>
        </p:spPr>
      </p:pic>
      <p:pic>
        <p:nvPicPr>
          <p:cNvPr id="6" name="Image 5" descr="DSCN176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4000504"/>
            <a:ext cx="4214842" cy="2643206"/>
          </a:xfrm>
          <a:prstGeom prst="rect">
            <a:avLst/>
          </a:prstGeom>
        </p:spPr>
      </p:pic>
      <p:pic>
        <p:nvPicPr>
          <p:cNvPr id="7" name="Image 6" descr="DSCN176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44" y="4000504"/>
            <a:ext cx="4214842" cy="26431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Autofit/>
          </a:bodyPr>
          <a:lstStyle/>
          <a:p>
            <a:r>
              <a:rPr lang="fr-FR" sz="4000" dirty="0" smtClean="0"/>
              <a:t>…pendant que les autres sont à la mer !</a:t>
            </a:r>
            <a:endParaRPr lang="fr-FR" sz="4000" dirty="0"/>
          </a:p>
        </p:txBody>
      </p:sp>
      <p:pic>
        <p:nvPicPr>
          <p:cNvPr id="4" name="Espace réservé du contenu 3" descr="DSCN178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1214422"/>
            <a:ext cx="4071966" cy="2714644"/>
          </a:xfrm>
        </p:spPr>
      </p:pic>
      <p:pic>
        <p:nvPicPr>
          <p:cNvPr id="5" name="Image 4" descr="DSCN17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4071942"/>
            <a:ext cx="4286280" cy="2643206"/>
          </a:xfrm>
          <a:prstGeom prst="rect">
            <a:avLst/>
          </a:prstGeom>
        </p:spPr>
      </p:pic>
      <p:pic>
        <p:nvPicPr>
          <p:cNvPr id="6" name="Image 5" descr="DSCN176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4071942"/>
            <a:ext cx="4071966" cy="2643206"/>
          </a:xfrm>
          <a:prstGeom prst="rect">
            <a:avLst/>
          </a:prstGeom>
        </p:spPr>
      </p:pic>
      <p:pic>
        <p:nvPicPr>
          <p:cNvPr id="7" name="Image 6" descr="DSCN177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4876" y="1214422"/>
            <a:ext cx="4286280" cy="2714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Un grand merci à tous ceux qui ont œuvrés pour cette sortie ! </a:t>
            </a:r>
            <a:r>
              <a:rPr lang="fr-FR" dirty="0" smtClean="0">
                <a:sym typeface="Wingdings" pitchFamily="2" charset="2"/>
              </a:rPr>
              <a:t></a:t>
            </a:r>
            <a:endParaRPr lang="fr-FR" dirty="0"/>
          </a:p>
        </p:txBody>
      </p:sp>
      <p:pic>
        <p:nvPicPr>
          <p:cNvPr id="4" name="Espace réservé du contenu 3" descr="DSCN179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1643050"/>
            <a:ext cx="7286676" cy="49808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45</TotalTime>
  <Words>53</Words>
  <Application>Microsoft Office PowerPoint</Application>
  <PresentationFormat>Affichage à l'écran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Débit</vt:lpstr>
      <vt:lpstr>Sortie des internes du Week-End au Motu Nono (Afaahiti)</vt:lpstr>
      <vt:lpstr>Un îlot aux allures paradisiaques…</vt:lpstr>
      <vt:lpstr>Sur la plage, d’autres se reposent…</vt:lpstr>
      <vt:lpstr>…pendant que les autres sont à la mer !</vt:lpstr>
      <vt:lpstr>Un grand merci à tous ceux qui ont œuvrés pour cette sortie ! 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Sortie des internes du Week-End au Motu Nono (Afaahiti)</dc:title>
  <dc:creator>sesaocha</dc:creator>
  <cp:lastModifiedBy>sec_int</cp:lastModifiedBy>
  <cp:revision>5</cp:revision>
  <dcterms:created xsi:type="dcterms:W3CDTF">2014-11-23T20:07:48Z</dcterms:created>
  <dcterms:modified xsi:type="dcterms:W3CDTF">2014-11-24T19:04:20Z</dcterms:modified>
</cp:coreProperties>
</file>