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1732D4-7164-4299-BF07-1BC7626B5E2A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AC8A95D-3A3A-4491-95B3-E765EDE2FE33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66" cy="2143116"/>
          </a:xfrm>
        </p:spPr>
        <p:txBody>
          <a:bodyPr/>
          <a:lstStyle/>
          <a:p>
            <a:pPr algn="ctr"/>
            <a:r>
              <a:rPr lang="fr-FR" i="1" dirty="0" smtClean="0"/>
              <a:t>INSTALLATION DES PLATE-FORMES EN BOIS</a:t>
            </a:r>
            <a:endParaRPr lang="fr-FR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4286256"/>
            <a:ext cx="7772400" cy="1508760"/>
          </a:xfrm>
        </p:spPr>
        <p:txBody>
          <a:bodyPr/>
          <a:lstStyle/>
          <a:p>
            <a:r>
              <a:rPr lang="fr-FR" dirty="0" smtClean="0"/>
              <a:t>Par les élèves internes du Week-end le Samedi 15 Novembre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914400"/>
          </a:xfrm>
        </p:spPr>
        <p:txBody>
          <a:bodyPr/>
          <a:lstStyle/>
          <a:p>
            <a:pPr algn="ctr"/>
            <a:r>
              <a:rPr lang="fr-FR" sz="3200" dirty="0" smtClean="0"/>
              <a:t>Mise en place des </a:t>
            </a:r>
            <a:r>
              <a:rPr lang="fr-FR" sz="3200" dirty="0" err="1" smtClean="0"/>
              <a:t>plate-formes</a:t>
            </a:r>
            <a:r>
              <a:rPr lang="fr-FR" sz="3200" dirty="0" smtClean="0"/>
              <a:t> en bois</a:t>
            </a:r>
            <a:endParaRPr lang="fr-FR" sz="3200" dirty="0"/>
          </a:p>
        </p:txBody>
      </p:sp>
      <p:pic>
        <p:nvPicPr>
          <p:cNvPr id="4" name="Espace réservé du contenu 3" descr="DSCN1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071966" cy="2500330"/>
          </a:xfrm>
        </p:spPr>
      </p:pic>
      <p:pic>
        <p:nvPicPr>
          <p:cNvPr id="6" name="Image 5" descr="DSCN1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143380"/>
            <a:ext cx="4071966" cy="2571768"/>
          </a:xfrm>
          <a:prstGeom prst="rect">
            <a:avLst/>
          </a:prstGeom>
        </p:spPr>
      </p:pic>
      <p:pic>
        <p:nvPicPr>
          <p:cNvPr id="7" name="Image 6" descr="DSCN1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71612"/>
            <a:ext cx="4048153" cy="2500330"/>
          </a:xfrm>
          <a:prstGeom prst="rect">
            <a:avLst/>
          </a:prstGeom>
        </p:spPr>
      </p:pic>
      <p:pic>
        <p:nvPicPr>
          <p:cNvPr id="8" name="Image 7" descr="DSCN1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143380"/>
            <a:ext cx="407196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Les filles comme les garçons se sont relayés à la pelle</a:t>
            </a:r>
            <a:endParaRPr lang="fr-FR" sz="3200" dirty="0"/>
          </a:p>
        </p:txBody>
      </p:sp>
      <p:pic>
        <p:nvPicPr>
          <p:cNvPr id="4" name="Espace réservé du contenu 3" descr="DSCN1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000528" cy="2571768"/>
          </a:xfrm>
        </p:spPr>
      </p:pic>
      <p:pic>
        <p:nvPicPr>
          <p:cNvPr id="5" name="Image 4" descr="DSCN1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4000528" cy="2571768"/>
          </a:xfrm>
          <a:prstGeom prst="rect">
            <a:avLst/>
          </a:prstGeom>
        </p:spPr>
      </p:pic>
      <p:pic>
        <p:nvPicPr>
          <p:cNvPr id="7" name="Image 6" descr="DSCN1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14818"/>
            <a:ext cx="4000528" cy="2500306"/>
          </a:xfrm>
          <a:prstGeom prst="rect">
            <a:avLst/>
          </a:prstGeom>
        </p:spPr>
      </p:pic>
      <p:pic>
        <p:nvPicPr>
          <p:cNvPr id="8" name="Image 7" descr="DSCN1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214818"/>
            <a:ext cx="400052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4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Placement du terreau dans les plate-forme en bois</a:t>
            </a:r>
            <a:endParaRPr lang="fr-FR" sz="3200" dirty="0"/>
          </a:p>
        </p:txBody>
      </p:sp>
      <p:pic>
        <p:nvPicPr>
          <p:cNvPr id="4" name="Espace réservé du contenu 3" descr="DSCN1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000528" cy="2500330"/>
          </a:xfrm>
        </p:spPr>
      </p:pic>
      <p:pic>
        <p:nvPicPr>
          <p:cNvPr id="6" name="Image 5" descr="DSCN1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5" y="4143380"/>
            <a:ext cx="4000528" cy="2571768"/>
          </a:xfrm>
          <a:prstGeom prst="rect">
            <a:avLst/>
          </a:prstGeom>
        </p:spPr>
      </p:pic>
      <p:pic>
        <p:nvPicPr>
          <p:cNvPr id="9" name="Image 8" descr="DSCN1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71612"/>
            <a:ext cx="4024309" cy="2500330"/>
          </a:xfrm>
          <a:prstGeom prst="rect">
            <a:avLst/>
          </a:prstGeom>
        </p:spPr>
      </p:pic>
      <p:pic>
        <p:nvPicPr>
          <p:cNvPr id="10" name="Image 9" descr="DSCN17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143380"/>
            <a:ext cx="400052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914400"/>
          </a:xfrm>
        </p:spPr>
        <p:txBody>
          <a:bodyPr/>
          <a:lstStyle/>
          <a:p>
            <a:pPr algn="ctr"/>
            <a:r>
              <a:rPr lang="fr-FR" sz="3200" dirty="0" smtClean="0"/>
              <a:t>Des internes motivés et participatifs</a:t>
            </a:r>
            <a:endParaRPr lang="fr-FR" sz="3200" dirty="0"/>
          </a:p>
        </p:txBody>
      </p:sp>
      <p:pic>
        <p:nvPicPr>
          <p:cNvPr id="8" name="Espace réservé du contenu 7" descr="DSCN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071966" cy="2500330"/>
          </a:xfrm>
        </p:spPr>
      </p:pic>
      <p:pic>
        <p:nvPicPr>
          <p:cNvPr id="5" name="Image 4" descr="DSCN1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143380"/>
            <a:ext cx="4071966" cy="2553885"/>
          </a:xfrm>
          <a:prstGeom prst="rect">
            <a:avLst/>
          </a:prstGeom>
        </p:spPr>
      </p:pic>
      <p:pic>
        <p:nvPicPr>
          <p:cNvPr id="6" name="Image 5" descr="DSCN16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571612"/>
            <a:ext cx="4071966" cy="2500330"/>
          </a:xfrm>
          <a:prstGeom prst="rect">
            <a:avLst/>
          </a:prstGeom>
        </p:spPr>
      </p:pic>
      <p:pic>
        <p:nvPicPr>
          <p:cNvPr id="9" name="Image 8" descr="DSCN1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143380"/>
            <a:ext cx="4071966" cy="255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01028" cy="914400"/>
          </a:xfrm>
        </p:spPr>
        <p:txBody>
          <a:bodyPr/>
          <a:lstStyle/>
          <a:p>
            <a:pPr algn="ctr"/>
            <a:r>
              <a:rPr lang="fr-FR" dirty="0" smtClean="0"/>
              <a:t>L</a:t>
            </a:r>
            <a:r>
              <a:rPr lang="fr-FR" sz="3200" dirty="0" smtClean="0"/>
              <a:t>es finitions</a:t>
            </a:r>
            <a:endParaRPr lang="fr-FR" sz="3200" dirty="0"/>
          </a:p>
        </p:txBody>
      </p:sp>
      <p:pic>
        <p:nvPicPr>
          <p:cNvPr id="4" name="Espace réservé du contenu 3" descr="DSCN1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000528" cy="2500330"/>
          </a:xfrm>
        </p:spPr>
      </p:pic>
      <p:pic>
        <p:nvPicPr>
          <p:cNvPr id="5" name="Image 4" descr="DSCN1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4000496" cy="2500330"/>
          </a:xfrm>
          <a:prstGeom prst="rect">
            <a:avLst/>
          </a:prstGeom>
        </p:spPr>
      </p:pic>
      <p:pic>
        <p:nvPicPr>
          <p:cNvPr id="6" name="Image 5" descr="DSCN1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143381"/>
            <a:ext cx="4000496" cy="2500330"/>
          </a:xfrm>
          <a:prstGeom prst="rect">
            <a:avLst/>
          </a:prstGeom>
        </p:spPr>
      </p:pic>
      <p:pic>
        <p:nvPicPr>
          <p:cNvPr id="7" name="Image 6" descr="DSCN17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143380"/>
            <a:ext cx="400052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61</TotalTime>
  <Words>49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Fonderie</vt:lpstr>
      <vt:lpstr>INSTALLATION DES PLATE-FORMES EN BOIS</vt:lpstr>
      <vt:lpstr>Mise en place des plate-formes en bois</vt:lpstr>
      <vt:lpstr>Les filles comme les garçons se sont relayés à la pelle</vt:lpstr>
      <vt:lpstr>Placement du terreau dans les plate-forme en bois</vt:lpstr>
      <vt:lpstr>Des internes motivés et participatifs</vt:lpstr>
      <vt:lpstr>Les finitions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place des pa’EPA’e POUR PLANTATION</dc:title>
  <dc:creator>sesaocha</dc:creator>
  <cp:lastModifiedBy>sesaocha</cp:lastModifiedBy>
  <cp:revision>7</cp:revision>
  <dcterms:created xsi:type="dcterms:W3CDTF">2014-11-15T23:42:13Z</dcterms:created>
  <dcterms:modified xsi:type="dcterms:W3CDTF">2014-11-16T00:43:21Z</dcterms:modified>
</cp:coreProperties>
</file>